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9" r:id="rId3"/>
    <p:sldId id="257" r:id="rId4"/>
    <p:sldId id="258" r:id="rId5"/>
    <p:sldId id="260" r:id="rId6"/>
    <p:sldId id="261" r:id="rId7"/>
    <p:sldId id="256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loveportlandmaine.wordpress.com/2009/10/" TargetMode="External"/><Relationship Id="rId2" Type="http://schemas.openxmlformats.org/officeDocument/2006/relationships/hyperlink" Target="http://www.wallpapergate.com/halloween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driverblogs.ru/blogs/travel/23.php" TargetMode="External"/><Relationship Id="rId4" Type="http://schemas.openxmlformats.org/officeDocument/2006/relationships/hyperlink" Target="http://www.npr.org/templates/story/story.php?storyId=114176451&amp;ft=3&amp;f=103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1295400"/>
            <a:ext cx="5410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Comic Sans MS" pitchFamily="66" charset="0"/>
              </a:rPr>
              <a:t>British Tradition</a:t>
            </a:r>
          </a:p>
          <a:p>
            <a:endParaRPr lang="en-US" sz="4000" b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r>
              <a:rPr lang="en-US" sz="4000" b="1" dirty="0" smtClean="0">
                <a:solidFill>
                  <a:srgbClr val="FFFF00"/>
                </a:solidFill>
                <a:latin typeface="Comic Sans MS" pitchFamily="66" charset="0"/>
              </a:rPr>
              <a:t>t</a:t>
            </a:r>
            <a:r>
              <a:rPr lang="en-US" sz="4000" b="1" dirty="0" smtClean="0">
                <a:solidFill>
                  <a:srgbClr val="FFFF00"/>
                </a:solidFill>
                <a:latin typeface="Comic Sans MS" pitchFamily="66" charset="0"/>
              </a:rPr>
              <a:t>wo thousand years</a:t>
            </a:r>
            <a:endParaRPr lang="ru-RU" sz="40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67400" y="5486400"/>
            <a:ext cx="3124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English teacher:</a:t>
            </a:r>
          </a:p>
          <a:p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Galina </a:t>
            </a:r>
            <a:r>
              <a:rPr lang="en-US" sz="2000" dirty="0" err="1" smtClean="0">
                <a:solidFill>
                  <a:srgbClr val="FFFF00"/>
                </a:solidFill>
                <a:latin typeface="Comic Sans MS" pitchFamily="66" charset="0"/>
              </a:rPr>
              <a:t>Koshkina</a:t>
            </a:r>
            <a:endParaRPr lang="en-US" sz="20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r>
              <a:rPr lang="en-US" sz="2000" dirty="0" smtClean="0">
                <a:solidFill>
                  <a:srgbClr val="FFFF00"/>
                </a:solidFill>
                <a:latin typeface="Comic Sans MS" pitchFamily="66" charset="0"/>
              </a:rPr>
              <a:t>Toki 2010</a:t>
            </a:r>
            <a:endParaRPr lang="ru-RU" sz="2000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j0305493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24200" y="4191000"/>
            <a:ext cx="1833196" cy="1497270"/>
          </a:xfrm>
          <a:prstGeom prst="rect">
            <a:avLst/>
          </a:prstGeom>
        </p:spPr>
      </p:pic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029200" y="685800"/>
          <a:ext cx="2070100" cy="1844675"/>
        </p:xfrm>
        <a:graphic>
          <a:graphicData uri="http://schemas.openxmlformats.org/presentationml/2006/ole">
            <p:oleObj spid="_x0000_s1029" name="CorelDRAW" r:id="rId4" imgW="4747180" imgH="4229161" progId="CorelDRAW.Graphic.11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381000" y="685800"/>
          <a:ext cx="2525712" cy="1771650"/>
        </p:xfrm>
        <a:graphic>
          <a:graphicData uri="http://schemas.openxmlformats.org/presentationml/2006/ole">
            <p:oleObj spid="_x0000_s1030" name="CorelDRAW" r:id="rId5" imgW="4427108" imgH="3105546" progId="CorelDRAW.Graphic.11">
              <p:embed/>
            </p:oleObj>
          </a:graphicData>
        </a:graphic>
      </p:graphicFrame>
      <p:pic>
        <p:nvPicPr>
          <p:cNvPr id="10" name="Picture 6" descr="Untitled-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00"/>
              </a:clrFrom>
              <a:clrTo>
                <a:srgbClr val="FFFF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10400" y="3124200"/>
            <a:ext cx="1263650" cy="2652713"/>
          </a:xfrm>
          <a:prstGeom prst="rect">
            <a:avLst/>
          </a:prstGeom>
          <a:noFill/>
        </p:spPr>
      </p:pic>
      <p:pic>
        <p:nvPicPr>
          <p:cNvPr id="11" name="Picture 3" descr="SKELETON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030303"/>
              </a:clrFrom>
              <a:clrTo>
                <a:srgbClr val="03030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3657600"/>
            <a:ext cx="1706562" cy="2287893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7086600" y="11430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Comic Sans MS" pitchFamily="66" charset="0"/>
              </a:rPr>
              <a:t>witch</a:t>
            </a:r>
            <a:endParaRPr lang="ru-RU" sz="2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35052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mic Sans MS" pitchFamily="66" charset="0"/>
              </a:rPr>
              <a:t>skeleton</a:t>
            </a:r>
            <a:endParaRPr lang="ru-RU" sz="24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14400" y="19050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mic Sans MS" pitchFamily="66" charset="0"/>
              </a:rPr>
              <a:t>bat</a:t>
            </a:r>
            <a:endParaRPr lang="ru-RU" sz="24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81800" y="59436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mic Sans MS" pitchFamily="66" charset="0"/>
              </a:rPr>
              <a:t>ghost</a:t>
            </a:r>
            <a:endParaRPr lang="ru-RU" sz="24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19400" y="56388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mic Sans MS" pitchFamily="66" charset="0"/>
              </a:rPr>
              <a:t>pumpkin</a:t>
            </a:r>
            <a:endParaRPr lang="ru-RU" sz="24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33600" y="304800"/>
            <a:ext cx="472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Comic Sans MS" pitchFamily="66" charset="0"/>
              </a:rPr>
              <a:t>October, 31</a:t>
            </a:r>
            <a:endParaRPr lang="ru-RU" sz="40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38400" y="2590800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Comic Sans MS" pitchFamily="66" charset="0"/>
              </a:rPr>
              <a:t>Halloween</a:t>
            </a:r>
            <a:endParaRPr lang="ru-RU" sz="40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appy_Halloween_289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5240"/>
            <a:ext cx="9144000" cy="68275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66800" y="40386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pumpkin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38100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Comic Sans MS" pitchFamily="66" charset="0"/>
              </a:rPr>
              <a:t>pumpkin</a:t>
            </a:r>
            <a:endParaRPr lang="ru-RU" sz="24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24400" y="11430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Comic Sans MS" pitchFamily="66" charset="0"/>
              </a:rPr>
              <a:t>witch</a:t>
            </a:r>
            <a:endParaRPr lang="ru-RU" sz="24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ouse_wid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3867" y="0"/>
            <a:ext cx="9211734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001000" y="13716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Comic Sans MS" pitchFamily="66" charset="0"/>
              </a:rPr>
              <a:t>bat</a:t>
            </a:r>
            <a:endParaRPr lang="ru-RU" sz="24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resentation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486"/>
            <a:ext cx="9144000" cy="684702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781800" y="38862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Comic Sans MS" pitchFamily="66" charset="0"/>
              </a:rPr>
              <a:t>ghost</a:t>
            </a:r>
            <a:endParaRPr lang="ru-RU" sz="24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resentation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0973"/>
            <a:ext cx="9144000" cy="687994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477000" y="40386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Comic Sans MS" pitchFamily="66" charset="0"/>
              </a:rPr>
              <a:t>witch</a:t>
            </a:r>
            <a:endParaRPr lang="ru-RU" sz="24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2400" y="228600"/>
            <a:ext cx="792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www.wallpapergate.com/halloween.html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8600" y="914400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http://iloveportlandmaine.wordpress.com/2009/10/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6200" y="1371601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www.npr.org/templates/story/story.php?storyId=114176451&amp;ft=3&amp;f=1032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6200" y="1828801"/>
            <a:ext cx="678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www.driverblogs.ru/blogs/travel/23.php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2209801"/>
            <a:ext cx="670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www.driverblogs.ru/blogs/travel/23.php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43</Words>
  <Application>Microsoft Office PowerPoint</Application>
  <PresentationFormat>Экран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Office Theme</vt:lpstr>
      <vt:lpstr>CorelDRAW 11.0 Graphic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21</cp:revision>
  <dcterms:modified xsi:type="dcterms:W3CDTF">2010-10-16T06:22:05Z</dcterms:modified>
</cp:coreProperties>
</file>